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7" r:id="rId1"/>
  </p:sldMasterIdLst>
  <p:notesMasterIdLst>
    <p:notesMasterId r:id="rId9"/>
  </p:notesMasterIdLst>
  <p:sldIdLst>
    <p:sldId id="258" r:id="rId2"/>
    <p:sldId id="260" r:id="rId3"/>
    <p:sldId id="261" r:id="rId4"/>
    <p:sldId id="263" r:id="rId5"/>
    <p:sldId id="264" r:id="rId6"/>
    <p:sldId id="262" r:id="rId7"/>
    <p:sldId id="259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clrMru>
    <a:srgbClr val="33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1" autoAdjust="0"/>
    <p:restoredTop sz="94690" autoAdjust="0"/>
  </p:normalViewPr>
  <p:slideViewPr>
    <p:cSldViewPr>
      <p:cViewPr varScale="1">
        <p:scale>
          <a:sx n="70" d="100"/>
          <a:sy n="70" d="100"/>
        </p:scale>
        <p:origin x="-43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8" descr="C:\Documents and Settings\Owner\Local Settings\Temporary Internet Files\Content.IE5\YN2ZQPI7\MPj04072460000[1].jpg"/>
          <p:cNvPicPr>
            <a:picLocks noChangeAspect="1" noChangeArrowheads="1"/>
          </p:cNvPicPr>
          <p:nvPr userDrawn="1"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99979" y="619724"/>
            <a:ext cx="8544042" cy="569380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9DDE615-BE9A-466C-9904-97863005D6F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A2BA0-26B3-4DB4-8F70-E3436D096F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  <a:endParaRPr lang="en-US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4E839-F0DA-40C2-850B-0319DF709B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6311A9-3A1F-4DAE-9554-E7F25EA083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4E4AC42-67A4-43D1-8A81-551578C4B0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6CE1A-6546-462A-84BE-96F0C0C9F03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C98D1-E8E9-43FB-A554-49EFC8F72A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lt"/>
                <a:cs typeface="+mj-lt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lt"/>
                <a:cs typeface="+mj-lt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200" y="1316037"/>
            <a:ext cx="42703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6AC9238-3D94-4723-8F48-48539AFB3B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BDC27-860A-4C15-93D9-7EF1135B88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09876-84E4-4AAD-B7A9-0DF1D7126F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23720-5C7C-4CBF-BA55-05DFF81BFF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9890C-81C9-4ED5-B992-25CE7BB136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>
              <a:defRPr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l"/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>
              <a:defRPr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r"/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>
              <a:defRPr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C157D4C-D5F9-42F4-8A44-A418A3DC55E3}" type="slidenum">
              <a:rPr lang="en-US" smtClean="0"/>
              <a:pPr/>
              <a:t>‹#›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</p:sldLayoutIdLst>
  <p:txStyles>
    <p:titleStyle>
      <a:lvl1pPr algn="l" rtl="0" latinLnBrk="0">
        <a:spcBef>
          <a:spcPct val="0"/>
        </a:spcBef>
        <a:buNone/>
        <a:defRPr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latinLnBrk="0">
        <a:spcBef>
          <a:spcPct val="20000"/>
        </a:spcBef>
        <a:buClr>
          <a:schemeClr val="accent1"/>
        </a:buClr>
        <a:buSzPct val="70000"/>
        <a:buFont typeface="Wingdings 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latinLnBrk="0">
        <a:spcBef>
          <a:spcPct val="20000"/>
        </a:spcBef>
        <a:buClr>
          <a:schemeClr val="accent1"/>
        </a:buClr>
        <a:buSzPct val="70000"/>
        <a:buFont typeface="Wingdings 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latinLnBrk="0">
        <a:spcBef>
          <a:spcPct val="20000"/>
        </a:spcBef>
        <a:buClr>
          <a:schemeClr val="accent1"/>
        </a:buClr>
        <a:buSzPct val="70000"/>
        <a:buFont typeface="Wingdings 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latinLnBrk="0">
        <a:spcBef>
          <a:spcPct val="20000"/>
        </a:spcBef>
        <a:buClr>
          <a:schemeClr val="accent1"/>
        </a:buClr>
        <a:buSzPct val="70000"/>
        <a:buFont typeface="Wingdings 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latinLnBrk="0">
        <a:spcBef>
          <a:spcPct val="20000"/>
        </a:spcBef>
        <a:buClr>
          <a:schemeClr val="accent1"/>
        </a:buClr>
        <a:buSzPct val="60000"/>
        <a:buFont typeface="Wingdings 2"/>
        <a:buChar char="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latinLnBrk="0">
        <a:spcBef>
          <a:spcPct val="20000"/>
        </a:spcBef>
        <a:buClr>
          <a:schemeClr val="accent1"/>
        </a:buClr>
        <a:buSzPct val="60000"/>
        <a:buFont typeface="Wingdings 2"/>
        <a:buChar char=""/>
        <a:defRPr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latinLnBrk="0">
        <a:spcBef>
          <a:spcPct val="20000"/>
        </a:spcBef>
        <a:buClr>
          <a:schemeClr val="accent1"/>
        </a:buClr>
        <a:buSzPct val="60000"/>
        <a:buFont typeface="Wingdings 2"/>
        <a:buChar char="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latinLnBrk="0">
        <a:spcBef>
          <a:spcPct val="20000"/>
        </a:spcBef>
        <a:buClr>
          <a:schemeClr val="accent1"/>
        </a:buClr>
        <a:buSzPct val="60000"/>
        <a:buFont typeface="Wingdings 2"/>
        <a:buChar char="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latinLnBrk="0">
        <a:spcBef>
          <a:spcPct val="20000"/>
        </a:spcBef>
        <a:buClr>
          <a:schemeClr val="accent1"/>
        </a:buClr>
        <a:buSzPct val="60000"/>
        <a:buFont typeface="Wingdings 2"/>
        <a:buChar char="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noFill/>
          <a:ln/>
        </p:spPr>
        <p:txBody>
          <a:bodyPr lIns="92075" tIns="46038" rIns="92075" bIns="46038" anchor="ctr"/>
          <a:lstStyle/>
          <a:p>
            <a:pPr algn="ctr"/>
            <a:r>
              <a:rPr lang="en-US" sz="6600" smtClean="0"/>
              <a:t>ZZ101 </a:t>
            </a:r>
            <a:r>
              <a:rPr lang="en-US" sz="6600" smtClean="0"/>
              <a:t>Records</a:t>
            </a:r>
            <a:endParaRPr lang="en-US" sz="6600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17733" y="3505200"/>
            <a:ext cx="4345047" cy="823913"/>
          </a:xfrm>
          <a:noFill/>
          <a:ln/>
        </p:spPr>
        <p:txBody>
          <a:bodyPr lIns="92075" tIns="46038" rIns="92075" bIns="46038">
            <a:normAutofit/>
          </a:bodyPr>
          <a:lstStyle/>
          <a:p>
            <a:r>
              <a:rPr lang="en-US" sz="4000" i="1" dirty="0" smtClean="0"/>
              <a:t>T</a:t>
            </a:r>
            <a:r>
              <a:rPr lang="en-US" sz="4000" i="1" dirty="0" smtClean="0">
                <a:solidFill>
                  <a:schemeClr val="bg2"/>
                </a:solidFill>
              </a:rPr>
              <a:t>h</a:t>
            </a:r>
            <a:r>
              <a:rPr lang="en-US" sz="4000" i="1" dirty="0" smtClean="0"/>
              <a:t>e re</a:t>
            </a:r>
            <a:r>
              <a:rPr lang="en-US" sz="4000" i="1" dirty="0" smtClean="0">
                <a:solidFill>
                  <a:schemeClr val="bg2"/>
                </a:solidFill>
              </a:rPr>
              <a:t>a</a:t>
            </a:r>
            <a:r>
              <a:rPr lang="en-US" sz="4000" i="1" dirty="0" smtClean="0"/>
              <a:t>l a</a:t>
            </a:r>
            <a:r>
              <a:rPr lang="en-US" sz="4000" i="1" dirty="0" smtClean="0">
                <a:solidFill>
                  <a:schemeClr val="tx2"/>
                </a:solidFill>
              </a:rPr>
              <a:t>l</a:t>
            </a:r>
            <a:r>
              <a:rPr lang="en-US" sz="4000" i="1" dirty="0" smtClean="0">
                <a:solidFill>
                  <a:schemeClr val="bg2"/>
                </a:solidFill>
              </a:rPr>
              <a:t>t</a:t>
            </a:r>
            <a:r>
              <a:rPr lang="en-US" sz="4000" i="1" dirty="0" smtClean="0"/>
              <a:t>e</a:t>
            </a:r>
            <a:r>
              <a:rPr lang="en-US" sz="4000" i="1" dirty="0" smtClean="0">
                <a:solidFill>
                  <a:schemeClr val="tx2"/>
                </a:solidFill>
              </a:rPr>
              <a:t>r</a:t>
            </a:r>
            <a:r>
              <a:rPr lang="en-US" sz="4000" i="1" dirty="0" smtClean="0"/>
              <a:t>n</a:t>
            </a:r>
            <a:r>
              <a:rPr lang="en-US" sz="4000" i="1" dirty="0" smtClean="0">
                <a:solidFill>
                  <a:schemeClr val="bg2"/>
                </a:solidFill>
              </a:rPr>
              <a:t>a</a:t>
            </a:r>
            <a:r>
              <a:rPr lang="en-US" sz="4000" i="1" dirty="0" smtClean="0">
                <a:solidFill>
                  <a:schemeClr val="tx2"/>
                </a:solidFill>
              </a:rPr>
              <a:t>t</a:t>
            </a:r>
            <a:r>
              <a:rPr lang="en-US" sz="4000" i="1" dirty="0" smtClean="0"/>
              <a:t>i</a:t>
            </a:r>
            <a:r>
              <a:rPr lang="en-US" sz="4000" i="1" dirty="0" smtClean="0">
                <a:solidFill>
                  <a:schemeClr val="tx2"/>
                </a:solidFill>
              </a:rPr>
              <a:t>v</a:t>
            </a:r>
            <a:r>
              <a:rPr lang="en-US" sz="4000" i="1" dirty="0" smtClean="0">
                <a:solidFill>
                  <a:schemeClr val="bg2"/>
                </a:solidFill>
              </a:rPr>
              <a:t>e</a:t>
            </a:r>
            <a:endParaRPr lang="en-US" sz="4000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start of zz101</a:t>
            </a:r>
            <a:endParaRPr lang="en-US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Created in 1999</a:t>
            </a:r>
          </a:p>
          <a:p>
            <a:pPr lvl="1"/>
            <a:r>
              <a:rPr lang="en-US" dirty="0" smtClean="0"/>
              <a:t>Shawn “Little Z” Hayes</a:t>
            </a:r>
          </a:p>
          <a:p>
            <a:pPr lvl="1"/>
            <a:r>
              <a:rPr lang="en-US" dirty="0" smtClean="0"/>
              <a:t>Malcolm “Bondo” Alexander</a:t>
            </a:r>
          </a:p>
          <a:p>
            <a:r>
              <a:rPr lang="en-US" dirty="0" smtClean="0"/>
              <a:t>South L.A. warehouse</a:t>
            </a:r>
          </a:p>
          <a:p>
            <a:pPr lvl="1"/>
            <a:r>
              <a:rPr lang="en-US" dirty="0" smtClean="0"/>
              <a:t>4 employees</a:t>
            </a:r>
          </a:p>
          <a:p>
            <a:r>
              <a:rPr lang="en-US" dirty="0" smtClean="0"/>
              <a:t>2 original signed artists</a:t>
            </a:r>
          </a:p>
          <a:p>
            <a:r>
              <a:rPr lang="en-US" dirty="0" smtClean="0"/>
              <a:t>4 original investors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we are today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Net worth +100mil</a:t>
            </a:r>
          </a:p>
          <a:p>
            <a:r>
              <a:rPr lang="en-US" dirty="0" smtClean="0"/>
              <a:t>Total sales +50mil</a:t>
            </a:r>
          </a:p>
          <a:p>
            <a:r>
              <a:rPr lang="en-US" dirty="0" smtClean="0"/>
              <a:t>Profitability near 25%</a:t>
            </a:r>
          </a:p>
          <a:p>
            <a:r>
              <a:rPr lang="en-US" dirty="0" smtClean="0"/>
              <a:t>Growth potential: double in 2 years</a:t>
            </a:r>
          </a:p>
          <a:p>
            <a:pPr lvl="1"/>
            <a:r>
              <a:rPr lang="en-US" dirty="0" smtClean="0"/>
              <a:t>Market share : +20% in 5 years</a:t>
            </a:r>
          </a:p>
          <a:p>
            <a:r>
              <a:rPr lang="en-US" dirty="0" smtClean="0"/>
              <a:t>Debt under 40%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Our bands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Outcasts</a:t>
            </a:r>
          </a:p>
          <a:p>
            <a:r>
              <a:rPr lang="en-US" dirty="0" smtClean="0"/>
              <a:t>4Trends</a:t>
            </a:r>
          </a:p>
          <a:p>
            <a:r>
              <a:rPr lang="en-US" dirty="0" smtClean="0"/>
              <a:t>Ice Cold</a:t>
            </a:r>
          </a:p>
          <a:p>
            <a:r>
              <a:rPr lang="en-US" dirty="0" smtClean="0"/>
              <a:t>FastForward Boys</a:t>
            </a:r>
          </a:p>
          <a:p>
            <a:r>
              <a:rPr lang="en-US" dirty="0" smtClean="0"/>
              <a:t>HQ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6" name="Picture 8" descr="C:\Documents and Settings\Owner\Local Settings\Temporary Internet Files\Content.IE5\YN2ZQPI7\MPj04072460000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16145" y="1128681"/>
            <a:ext cx="5732541" cy="382020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2535" name="Picture 7" descr="C:\Documents and Settings\Owner\Local Settings\Temporary Internet Files\Content.IE5\KLQB2JOH\MPj04101580000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8624" y="2110764"/>
            <a:ext cx="2738475" cy="413598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2531" name="Picture 3" descr="C:\Documents and Settings\Owner\Local Settings\Temporary Internet Files\Content.IE5\87EVEXY9\MPj04000620000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87707" y="4151358"/>
            <a:ext cx="3902075" cy="260032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2532" name="Picture 4" descr="C:\Documents and Settings\Owner\Local Settings\Temporary Internet Files\Content.IE5\MFERILAR\MPj04000630000[1].jpg"/>
          <p:cNvPicPr>
            <a:picLocks noChangeAspect="1" noChangeArrowheads="1"/>
          </p:cNvPicPr>
          <p:nvPr/>
        </p:nvPicPr>
        <p:blipFill>
          <a:blip r:embed="rId5" cstate="print">
            <a:grayscl/>
          </a:blip>
          <a:srcRect/>
          <a:stretch>
            <a:fillRect/>
          </a:stretch>
        </p:blipFill>
        <p:spPr bwMode="auto">
          <a:xfrm>
            <a:off x="6361165" y="2881305"/>
            <a:ext cx="2081213" cy="312102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847674" y="6423066"/>
            <a:ext cx="2044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</a:t>
            </a:r>
            <a:r>
              <a:rPr lang="en-US" dirty="0" smtClean="0"/>
              <a:t>astForward Boys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11182" y="1818226"/>
            <a:ext cx="11032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4Trends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675605" y="1055655"/>
            <a:ext cx="11032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Ice Cold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405865" y="5725117"/>
            <a:ext cx="6207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HQ</a:t>
            </a:r>
            <a:endParaRPr lang="en-US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plan</a:t>
            </a:r>
            <a:endParaRPr lang="en-US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Flood Internet markets</a:t>
            </a:r>
          </a:p>
          <a:p>
            <a:r>
              <a:rPr lang="en-US" dirty="0" smtClean="0"/>
              <a:t>Open channels to distribute Internationally</a:t>
            </a:r>
          </a:p>
          <a:p>
            <a:r>
              <a:rPr lang="en-US" dirty="0" smtClean="0"/>
              <a:t>Compile CD and MP3 collections</a:t>
            </a:r>
          </a:p>
          <a:p>
            <a:r>
              <a:rPr lang="en-US" dirty="0" smtClean="0"/>
              <a:t>Sign 3 additional artists</a:t>
            </a:r>
          </a:p>
          <a:p>
            <a:pPr lvl="1"/>
            <a:r>
              <a:rPr lang="en-US" dirty="0" smtClean="0"/>
              <a:t>Have 2 artists in preliminary talks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09559"/>
            <a:ext cx="8686800" cy="838200"/>
          </a:xfrm>
          <a:noFill/>
          <a:ln/>
        </p:spPr>
        <p:txBody>
          <a:bodyPr lIns="92075" tIns="46038" rIns="92075" bIns="46038">
            <a:noAutofit/>
          </a:bodyPr>
          <a:lstStyle/>
          <a:p>
            <a:r>
              <a:rPr lang="en-US" b="1" dirty="0" smtClean="0"/>
              <a:t>ZZ101</a:t>
            </a:r>
            <a:r>
              <a:rPr lang="en-US" sz="3000" b="1" dirty="0"/>
              <a:t/>
            </a:r>
            <a:br>
              <a:rPr lang="en-US" sz="3000" b="1" dirty="0"/>
            </a:br>
            <a:r>
              <a:rPr lang="en-US" sz="3000" b="1" dirty="0"/>
              <a:t>RECORDS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 lIns="92075" tIns="46038" rIns="92075" bIns="46038"/>
          <a:lstStyle/>
          <a:p>
            <a:pPr>
              <a:buFont typeface="Wingdings" pitchFamily="2" charset="2"/>
              <a:buNone/>
            </a:pPr>
            <a:endParaRPr lang="en-US" i="1" dirty="0"/>
          </a:p>
          <a:p>
            <a:pPr>
              <a:buFont typeface="Wingdings" pitchFamily="2" charset="2"/>
              <a:buNone/>
            </a:pPr>
            <a:r>
              <a:rPr lang="en-US" i="1" dirty="0" smtClean="0"/>
              <a:t>The real </a:t>
            </a:r>
            <a:r>
              <a:rPr lang="en-US" i="1" dirty="0"/>
              <a:t>alternative </a:t>
            </a:r>
            <a:endParaRPr lang="en-US" dirty="0"/>
          </a:p>
          <a:p>
            <a:pPr>
              <a:buFont typeface="Wingdings" pitchFamily="2" charset="2"/>
              <a:buNone/>
            </a:pPr>
            <a:endParaRPr lang="en-US" sz="2400" dirty="0"/>
          </a:p>
          <a:p>
            <a:pPr>
              <a:buFont typeface="Wingdings" pitchFamily="2" charset="2"/>
              <a:buNone/>
            </a:pPr>
            <a:endParaRPr lang="en-US" sz="4400" dirty="0"/>
          </a:p>
          <a:p>
            <a:pPr>
              <a:buFont typeface="Wingdings" pitchFamily="2" charset="2"/>
              <a:buNone/>
            </a:pPr>
            <a:r>
              <a:rPr lang="en-US" sz="4400" dirty="0" smtClean="0"/>
              <a:t>ZZ101</a:t>
            </a:r>
            <a:endParaRPr lang="en-US" sz="4400" dirty="0"/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1470 </a:t>
            </a:r>
            <a:r>
              <a:rPr lang="en-US" sz="2400" dirty="0"/>
              <a:t>SE Hollywood Street, Suite </a:t>
            </a:r>
            <a:r>
              <a:rPr lang="en-US" sz="2400" dirty="0" smtClean="0"/>
              <a:t>1420</a:t>
            </a:r>
            <a:endParaRPr lang="en-US" sz="2400" dirty="0"/>
          </a:p>
          <a:p>
            <a:pPr>
              <a:buFont typeface="Wingdings" pitchFamily="2" charset="2"/>
              <a:buNone/>
            </a:pPr>
            <a:r>
              <a:rPr lang="en-US" sz="2400" dirty="0"/>
              <a:t>Los Angeles, California  90362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2001</TotalTime>
  <Words>130</Words>
  <Application>Microsoft PowerPoint</Application>
  <PresentationFormat>On-screen Show (4:3)</PresentationFormat>
  <Paragraphs>41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Trek</vt:lpstr>
      <vt:lpstr>ZZ101 Records</vt:lpstr>
      <vt:lpstr>The start of zz101</vt:lpstr>
      <vt:lpstr>Where we are today</vt:lpstr>
      <vt:lpstr>Our bands</vt:lpstr>
      <vt:lpstr>Slide 5</vt:lpstr>
      <vt:lpstr>our plan</vt:lpstr>
      <vt:lpstr>ZZ101 RECORDS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 Process</dc:title>
  <dc:creator>David Beskeen</dc:creator>
  <cp:lastModifiedBy>Your Name</cp:lastModifiedBy>
  <cp:revision>26</cp:revision>
  <dcterms:created xsi:type="dcterms:W3CDTF">1995-06-17T23:31:02Z</dcterms:created>
  <dcterms:modified xsi:type="dcterms:W3CDTF">2007-01-19T00:38:51Z</dcterms:modified>
</cp:coreProperties>
</file>